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3C9A8F-0C5B-CA46-9984-732369C4A15F}" type="datetimeFigureOut">
              <a:rPr lang="en-SE" smtClean="0"/>
              <a:t>2024-02-27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A51AA-F7AB-E147-98E8-CA6173DDF60F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792470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140765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0971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79958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24494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43514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45615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27709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00046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75049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082435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796232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80140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3138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04761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6289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675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4587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GB"/>
              <a:t>Unga Entreprenörer</a:t>
            </a:r>
            <a:endParaRPr lang="en-SE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135419A-BCDA-FB4D-B0CC-28DCD7058DF0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77506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0C864-E58D-E345-9096-DA30B4608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Företagslunch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7718C-1463-164C-921D-A7A866C9B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569" y="2603500"/>
            <a:ext cx="8514671" cy="3416300"/>
          </a:xfrm>
        </p:spPr>
        <p:txBody>
          <a:bodyPr>
            <a:normAutofit fontScale="92500" lnSpcReduction="10000"/>
          </a:bodyPr>
          <a:lstStyle/>
          <a:p>
            <a:r>
              <a:rPr lang="en-SE" sz="1900" dirty="0"/>
              <a:t>Varje första måndag </a:t>
            </a:r>
            <a:r>
              <a:rPr lang="en-GB" sz="1900" dirty="0"/>
              <a:t>i</a:t>
            </a:r>
            <a:r>
              <a:rPr lang="en-SE" sz="1900" dirty="0"/>
              <a:t> månaden arrangerar Företagsgruppen Liljeholmen en företagslunch för medlem.</a:t>
            </a:r>
          </a:p>
          <a:p>
            <a:r>
              <a:rPr lang="en-GB" sz="1900" b="0" i="0" dirty="0">
                <a:solidFill>
                  <a:srgbClr val="555555"/>
                </a:solidFill>
                <a:effectLst/>
              </a:rPr>
              <a:t>I </a:t>
            </a:r>
            <a:r>
              <a:rPr lang="en-GB" sz="1900" b="0" i="0" dirty="0" err="1">
                <a:solidFill>
                  <a:srgbClr val="555555"/>
                </a:solidFill>
                <a:effectLst/>
              </a:rPr>
              <a:t>Forno</a:t>
            </a:r>
            <a:r>
              <a:rPr lang="en-GB" sz="1900" b="0" i="0" dirty="0">
                <a:solidFill>
                  <a:srgbClr val="555555"/>
                </a:solidFill>
                <a:effectLst/>
              </a:rPr>
              <a:t> restaurant I </a:t>
            </a:r>
            <a:r>
              <a:rPr lang="en-GB" sz="1900" b="0" i="0" dirty="0" err="1">
                <a:solidFill>
                  <a:srgbClr val="555555"/>
                </a:solidFill>
                <a:effectLst/>
              </a:rPr>
              <a:t>Liljeholmstorgets</a:t>
            </a:r>
            <a:r>
              <a:rPr lang="en-GB" sz="1900" b="0" i="0" dirty="0">
                <a:solidFill>
                  <a:srgbClr val="555555"/>
                </a:solidFill>
                <a:effectLst/>
              </a:rPr>
              <a:t> </a:t>
            </a:r>
            <a:r>
              <a:rPr lang="en-GB" sz="1900" b="0" i="0" dirty="0" err="1">
                <a:solidFill>
                  <a:srgbClr val="555555"/>
                </a:solidFill>
                <a:effectLst/>
              </a:rPr>
              <a:t>Gallerian</a:t>
            </a:r>
            <a:r>
              <a:rPr lang="en-GB" sz="1900" b="0" i="0" dirty="0">
                <a:solidFill>
                  <a:srgbClr val="555555"/>
                </a:solidFill>
                <a:effectLst/>
              </a:rPr>
              <a:t> plan 2 kl 11.30.</a:t>
            </a:r>
            <a:endParaRPr lang="en-SE" sz="1900" dirty="0"/>
          </a:p>
          <a:p>
            <a:r>
              <a:rPr lang="en-SE" sz="1900" dirty="0"/>
              <a:t>Syftet är:</a:t>
            </a:r>
          </a:p>
          <a:p>
            <a:pPr lvl="1"/>
            <a:r>
              <a:rPr lang="en-SE" sz="1900" dirty="0"/>
              <a:t>Lyfta fram lokala medlemsföretag.</a:t>
            </a:r>
          </a:p>
          <a:p>
            <a:pPr lvl="1"/>
            <a:r>
              <a:rPr lang="en-SE" sz="1900" dirty="0"/>
              <a:t>Öka lokal handel (BussinesToBussines).</a:t>
            </a:r>
          </a:p>
          <a:p>
            <a:pPr lvl="1"/>
            <a:r>
              <a:rPr lang="en-SE" sz="1900" dirty="0"/>
              <a:t>Öka samarbetet inom företagsgruppen via nätverksbyggande.</a:t>
            </a:r>
          </a:p>
          <a:p>
            <a:pPr lvl="1"/>
            <a:r>
              <a:rPr lang="en-SE" sz="1900" dirty="0"/>
              <a:t>Uppmärksamma lokala företag.</a:t>
            </a:r>
          </a:p>
          <a:p>
            <a:pPr lvl="1"/>
            <a:r>
              <a:rPr lang="en-GB" sz="1900" dirty="0" err="1"/>
              <a:t>Ö</a:t>
            </a:r>
            <a:r>
              <a:rPr lang="en-SE" sz="1900" dirty="0"/>
              <a:t>ka kännedomen om Företagsruppens arbete.</a:t>
            </a:r>
          </a:p>
          <a:p>
            <a:pPr lvl="1"/>
            <a:endParaRPr lang="en-SE" dirty="0"/>
          </a:p>
        </p:txBody>
      </p:sp>
      <p:pic>
        <p:nvPicPr>
          <p:cNvPr id="3074" name="Picture 2" descr="2020 Partners - the Largest Partner Ecosystem in the Industry">
            <a:extLst>
              <a:ext uri="{FF2B5EF4-FFF2-40B4-BE49-F238E27FC236}">
                <a16:creationId xmlns:a16="http://schemas.microsoft.com/office/drawing/2014/main" id="{A152BB69-9866-4946-BFE6-9EABA3F30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6880" y="2603500"/>
            <a:ext cx="3531758" cy="341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9B824A-3F39-75B4-682B-C19C8DD0DE8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488" y="630774"/>
            <a:ext cx="2997381" cy="151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361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{769FAD17-66E1-8B40-BC47-468BF5E016DE}tf10001076</Template>
  <TotalTime>495</TotalTime>
  <Words>57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 Boardroom</vt:lpstr>
      <vt:lpstr>Företagslunch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Årets lokala företag</dc:title>
  <dc:creator>Microsoft Office User</dc:creator>
  <cp:lastModifiedBy>Microsoft Office User</cp:lastModifiedBy>
  <cp:revision>32</cp:revision>
  <cp:lastPrinted>2022-05-22T07:57:56Z</cp:lastPrinted>
  <dcterms:created xsi:type="dcterms:W3CDTF">2022-04-06T14:59:44Z</dcterms:created>
  <dcterms:modified xsi:type="dcterms:W3CDTF">2024-02-27T19:02:24Z</dcterms:modified>
</cp:coreProperties>
</file>